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14630400" cy="8229600" type="screen4x3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72B7D375E442456DBA62AE51BCF605CE</vt:lpwstr>
  </property>
  <property fmtid="{D5CDD505-2E9C-101B-9397-08002B2CF9AE}" pid="3" name="KSOProductBuildVer">
    <vt:lpwstr>2052-11.1.0.12313</vt:lpwstr>
  </property>
</Properties>
</file>